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1" r:id="rId3"/>
    <p:sldId id="263" r:id="rId4"/>
    <p:sldId id="257" r:id="rId5"/>
    <p:sldId id="260" r:id="rId6"/>
    <p:sldId id="264" r:id="rId7"/>
    <p:sldId id="262" r:id="rId8"/>
    <p:sldId id="258" r:id="rId9"/>
    <p:sldId id="265" r:id="rId10"/>
    <p:sldId id="25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8FD3-E740-4305-B764-187453B7A30D}" type="datetimeFigureOut">
              <a:rPr lang="en-US" smtClean="0"/>
              <a:pPr/>
              <a:t>3/6/2011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46D0-1BA6-43AE-91DA-497968FBC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8FD3-E740-4305-B764-187453B7A30D}" type="datetimeFigureOut">
              <a:rPr lang="en-US" smtClean="0"/>
              <a:pPr/>
              <a:t>3/6/2011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46D0-1BA6-43AE-91DA-497968FBC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8FD3-E740-4305-B764-187453B7A30D}" type="datetimeFigureOut">
              <a:rPr lang="en-US" smtClean="0"/>
              <a:pPr/>
              <a:t>3/6/2011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46D0-1BA6-43AE-91DA-497968FBC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8FD3-E740-4305-B764-187453B7A30D}" type="datetimeFigureOut">
              <a:rPr lang="en-US" smtClean="0"/>
              <a:pPr/>
              <a:t>3/6/2011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46D0-1BA6-43AE-91DA-497968FBC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8FD3-E740-4305-B764-187453B7A30D}" type="datetimeFigureOut">
              <a:rPr lang="en-US" smtClean="0"/>
              <a:pPr/>
              <a:t>3/6/2011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46D0-1BA6-43AE-91DA-497968FBC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8FD3-E740-4305-B764-187453B7A30D}" type="datetimeFigureOut">
              <a:rPr lang="en-US" smtClean="0"/>
              <a:pPr/>
              <a:t>3/6/2011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46D0-1BA6-43AE-91DA-497968FBC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8FD3-E740-4305-B764-187453B7A30D}" type="datetimeFigureOut">
              <a:rPr lang="en-US" smtClean="0"/>
              <a:pPr/>
              <a:t>3/6/2011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46D0-1BA6-43AE-91DA-497968FBC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8FD3-E740-4305-B764-187453B7A30D}" type="datetimeFigureOut">
              <a:rPr lang="en-US" smtClean="0"/>
              <a:pPr/>
              <a:t>3/6/2011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46D0-1BA6-43AE-91DA-497968FBC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8FD3-E740-4305-B764-187453B7A30D}" type="datetimeFigureOut">
              <a:rPr lang="en-US" smtClean="0"/>
              <a:pPr/>
              <a:t>3/6/2011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46D0-1BA6-43AE-91DA-497968FBC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8FD3-E740-4305-B764-187453B7A30D}" type="datetimeFigureOut">
              <a:rPr lang="en-US" smtClean="0"/>
              <a:pPr/>
              <a:t>3/6/2011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46D0-1BA6-43AE-91DA-497968FBC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8FD3-E740-4305-B764-187453B7A30D}" type="datetimeFigureOut">
              <a:rPr lang="en-US" smtClean="0"/>
              <a:pPr/>
              <a:t>3/6/2011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246D0-1BA6-43AE-91DA-497968FBC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E8FD3-E740-4305-B764-187453B7A30D}" type="datetimeFigureOut">
              <a:rPr lang="en-US" smtClean="0"/>
              <a:pPr/>
              <a:t>3/6/2011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246D0-1BA6-43AE-91DA-497968FBC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72200" cy="1143000"/>
          </a:xfrm>
        </p:spPr>
        <p:txBody>
          <a:bodyPr/>
          <a:lstStyle/>
          <a:p>
            <a:r>
              <a:rPr lang="en-US" dirty="0" err="1" smtClean="0"/>
              <a:t>Zeevi</a:t>
            </a:r>
            <a:r>
              <a:rPr lang="en-US" dirty="0" smtClean="0"/>
              <a:t> </a:t>
            </a:r>
            <a:r>
              <a:rPr lang="en-US" dirty="0" err="1" smtClean="0"/>
              <a:t>Wruble</a:t>
            </a:r>
            <a:r>
              <a:rPr lang="en-US" dirty="0" smtClean="0"/>
              <a:t> and the IDF</a:t>
            </a:r>
            <a:endParaRPr lang="en-US" dirty="0"/>
          </a:p>
        </p:txBody>
      </p:sp>
      <p:pic>
        <p:nvPicPr>
          <p:cNvPr id="4" name="Content Placeholder 3" descr="Zevi IDF ten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447800"/>
            <a:ext cx="6034617" cy="4525963"/>
          </a:xfrm>
        </p:spPr>
      </p:pic>
      <p:pic>
        <p:nvPicPr>
          <p:cNvPr id="5" name="Picture 4" descr="jconnect logos bett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1350" y="5915025"/>
            <a:ext cx="2152650" cy="9429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86600" y="51054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March 6, 2011</a:t>
            </a:r>
          </a:p>
          <a:p>
            <a:r>
              <a:rPr lang="en-US" dirty="0" smtClean="0"/>
              <a:t>Session 21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Zevi IDF Ur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8691" y="838200"/>
            <a:ext cx="7050617" cy="5287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Zevi IDF friends gun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381000"/>
            <a:ext cx="8142817" cy="6107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yaakov army photo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381000"/>
            <a:ext cx="7812357" cy="5897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Zevi</a:t>
            </a:r>
            <a:r>
              <a:rPr lang="en-US" dirty="0" smtClean="0"/>
              <a:t> on Purim?</a:t>
            </a:r>
            <a:endParaRPr lang="en-US" dirty="0"/>
          </a:p>
        </p:txBody>
      </p:sp>
      <p:pic>
        <p:nvPicPr>
          <p:cNvPr id="4" name="Content Placeholder 3" descr="Zevi IDF painti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Zevi Wruble IDF fa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yaakov army photo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609600"/>
            <a:ext cx="7206715" cy="54403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zeevi beach soldier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5400" y="1143000"/>
            <a:ext cx="6644217" cy="49831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Zevi IDF ten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yaakov army photo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304800"/>
            <a:ext cx="4669036" cy="62253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15</Words>
  <Application>Microsoft Office PowerPoint</Application>
  <PresentationFormat>On-screen Show (4:3)</PresentationFormat>
  <Paragraphs>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Zeevi Wruble and the IDF</vt:lpstr>
      <vt:lpstr>Slide 2</vt:lpstr>
      <vt:lpstr>Slide 3</vt:lpstr>
      <vt:lpstr>Zevi on Purim?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סירוב פקודה, Military Ethics  and Religion in the IDF</dc:title>
  <dc:creator>Semadar</dc:creator>
  <cp:lastModifiedBy>Semadar</cp:lastModifiedBy>
  <cp:revision>11</cp:revision>
  <dcterms:created xsi:type="dcterms:W3CDTF">2011-01-10T16:43:38Z</dcterms:created>
  <dcterms:modified xsi:type="dcterms:W3CDTF">2011-03-06T13:04:10Z</dcterms:modified>
</cp:coreProperties>
</file>